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90" r:id="rId3"/>
    <p:sldId id="292" r:id="rId4"/>
    <p:sldId id="293" r:id="rId5"/>
    <p:sldId id="297" r:id="rId6"/>
    <p:sldId id="294" r:id="rId7"/>
    <p:sldId id="295" r:id="rId8"/>
    <p:sldId id="296" r:id="rId9"/>
    <p:sldId id="299" r:id="rId10"/>
    <p:sldId id="298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5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2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Trajan Pro" pitchFamily="18" charset="0"/>
              </a:rPr>
              <a:t>Unwavering Support for Uncommon Heroes®</a:t>
            </a:r>
            <a:endParaRPr lang="en-US" b="1" baseline="30000" dirty="0">
              <a:solidFill>
                <a:prstClr val="white"/>
              </a:solidFill>
              <a:latin typeface="Trajan Pro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Trajan Pro" pitchFamily="18" charset="0"/>
              </a:rPr>
              <a:t>VFW Auxiliary</a:t>
            </a:r>
            <a:endParaRPr lang="en-US" sz="4800" dirty="0">
              <a:solidFill>
                <a:prstClr val="white"/>
              </a:solidFill>
              <a:latin typeface="Trajan Pro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2" y="90085"/>
            <a:ext cx="1508172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zinn-sanchez@ladiesauxvfw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</a:rPr>
              <a:t>Welcome!</a:t>
            </a:r>
            <a:endParaRPr lang="en-US" b="1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50" y="1503084"/>
            <a:ext cx="4651850" cy="4309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If the </a:t>
            </a:r>
            <a:r>
              <a:rPr lang="en-US" sz="1600" b="1" dirty="0">
                <a:latin typeface="Myriad Pro" pitchFamily="34" charset="0"/>
              </a:rPr>
              <a:t>“Delete” </a:t>
            </a:r>
            <a:r>
              <a:rPr lang="en-US" sz="1600" dirty="0" smtClean="0">
                <a:latin typeface="Myriad Pro" pitchFamily="34" charset="0"/>
              </a:rPr>
              <a:t>button was selected, your Auxiliary </a:t>
            </a:r>
            <a:r>
              <a:rPr lang="en-US" sz="1600" dirty="0">
                <a:latin typeface="Myriad Pro" pitchFamily="34" charset="0"/>
              </a:rPr>
              <a:t>page will display with </a:t>
            </a:r>
            <a:r>
              <a:rPr lang="en-US" sz="1600" dirty="0" smtClean="0">
                <a:latin typeface="Myriad Pro" pitchFamily="34" charset="0"/>
              </a:rPr>
              <a:t>the post removed.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493502" flipH="1" flipV="1">
            <a:off x="6340855" y="404555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00" dirty="0" smtClean="0">
                <a:solidFill>
                  <a:prstClr val="black"/>
                </a:solidFill>
                <a:latin typeface="Myriad Pro" pitchFamily="34" charset="0"/>
              </a:rPr>
              <a:t>Questions?</a:t>
            </a:r>
            <a:br>
              <a:rPr lang="en-US" sz="4800" b="1" spc="-100" dirty="0" smtClean="0">
                <a:solidFill>
                  <a:prstClr val="black"/>
                </a:solidFill>
                <a:latin typeface="Myriad Pro" pitchFamily="34" charset="0"/>
              </a:rPr>
            </a:br>
            <a:endParaRPr lang="en-US" sz="4800" b="1" spc="-100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Contact Megan Zinn-Sanchez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Public Relations &amp; Marketing Coordinator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</a:rPr>
              <a:t>VFW Auxiliary National Headquarters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Myriad Pro" pitchFamily="34" charset="0"/>
                <a:hlinkClick r:id="rId2"/>
              </a:rPr>
              <a:t>mzinn-sanchez@vfwauxiliary.org</a:t>
            </a:r>
            <a:endParaRPr lang="en-US" sz="24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pPr algn="ctr"/>
            <a:endParaRPr lang="en-US" sz="20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4384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How to Edit or Delete a Post on </a:t>
            </a:r>
            <a:b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Your Auxiliary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Facebook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Page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4798972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A post has been published.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What </a:t>
            </a:r>
            <a:r>
              <a:rPr lang="en-US" sz="1600" dirty="0" smtClean="0">
                <a:latin typeface="Myriad Pro" pitchFamily="34" charset="0"/>
              </a:rPr>
              <a:t>if </a:t>
            </a:r>
            <a:r>
              <a:rPr lang="en-US" sz="1600" dirty="0" smtClean="0">
                <a:latin typeface="Myriad Pro" pitchFamily="34" charset="0"/>
              </a:rPr>
              <a:t>a mistake was made or the post needs to be removed?</a:t>
            </a:r>
            <a:endParaRPr lang="en-US" sz="16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73512"/>
            <a:ext cx="4798972" cy="4768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yriad Pro" pitchFamily="34" charset="0"/>
              </a:rPr>
              <a:t>Select the </a:t>
            </a:r>
            <a:r>
              <a:rPr lang="en-US" sz="1600" dirty="0" smtClean="0">
                <a:latin typeface="Myriad Pro" pitchFamily="34" charset="0"/>
              </a:rPr>
              <a:t>“</a:t>
            </a:r>
            <a:r>
              <a:rPr lang="en-US" sz="1600" b="1" dirty="0" smtClean="0">
                <a:latin typeface="Myriad Pro" pitchFamily="34" charset="0"/>
              </a:rPr>
              <a:t>Three Dots (…)”  </a:t>
            </a:r>
            <a:r>
              <a:rPr lang="en-US" sz="1600" dirty="0" smtClean="0">
                <a:latin typeface="Myriad Pro" pitchFamily="34" charset="0"/>
              </a:rPr>
              <a:t>in </a:t>
            </a:r>
            <a:r>
              <a:rPr lang="en-US" sz="1600" dirty="0">
                <a:latin typeface="Myriad Pro" pitchFamily="34" charset="0"/>
              </a:rPr>
              <a:t>the upper right-hand corner of </a:t>
            </a:r>
            <a:r>
              <a:rPr lang="en-US" sz="1600" dirty="0" smtClean="0">
                <a:latin typeface="Myriad Pro" pitchFamily="34" charset="0"/>
              </a:rPr>
              <a:t> </a:t>
            </a:r>
            <a:r>
              <a:rPr lang="en-US" sz="1600" b="1" dirty="0" smtClean="0">
                <a:latin typeface="Myriad Pro" pitchFamily="34" charset="0"/>
              </a:rPr>
              <a:t>“Posts” </a:t>
            </a:r>
            <a:r>
              <a:rPr lang="en-US" sz="1600" dirty="0">
                <a:latin typeface="Myriad Pro" pitchFamily="34" charset="0"/>
              </a:rPr>
              <a:t>- it will be close to </a:t>
            </a:r>
            <a:r>
              <a:rPr lang="en-US" sz="1600" dirty="0" smtClean="0">
                <a:latin typeface="Myriad Pro" pitchFamily="34" charset="0"/>
              </a:rPr>
              <a:t>the Auxiliary name.</a:t>
            </a:r>
            <a:endParaRPr lang="en-US" sz="1600" dirty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>
                <a:latin typeface="Myriad Pro" pitchFamily="34" charset="0"/>
              </a:rPr>
              <a:t>From the drop-down menu, select </a:t>
            </a:r>
            <a:r>
              <a:rPr lang="en-US" sz="1600" b="1" dirty="0">
                <a:latin typeface="Myriad Pro" pitchFamily="34" charset="0"/>
              </a:rPr>
              <a:t>“Edit Post” </a:t>
            </a:r>
            <a:r>
              <a:rPr lang="en-US" sz="1600" dirty="0">
                <a:latin typeface="Myriad Pro" pitchFamily="34" charset="0"/>
              </a:rPr>
              <a:t>to edit the post or </a:t>
            </a:r>
            <a:r>
              <a:rPr lang="en-US" sz="1600" b="1" dirty="0">
                <a:latin typeface="Myriad Pro" pitchFamily="34" charset="0"/>
              </a:rPr>
              <a:t>“</a:t>
            </a:r>
            <a:r>
              <a:rPr lang="en-US" sz="1600" b="1" dirty="0" smtClean="0">
                <a:latin typeface="Myriad Pro" pitchFamily="34" charset="0"/>
              </a:rPr>
              <a:t>Delete from Page” </a:t>
            </a:r>
            <a:r>
              <a:rPr lang="en-US" sz="1600" dirty="0">
                <a:latin typeface="Myriad Pro" pitchFamily="34" charset="0"/>
              </a:rPr>
              <a:t>to delete the post. </a:t>
            </a:r>
          </a:p>
        </p:txBody>
      </p:sp>
      <p:sp>
        <p:nvSpPr>
          <p:cNvPr id="5" name="Right Arrow 4"/>
          <p:cNvSpPr/>
          <p:nvPr/>
        </p:nvSpPr>
        <p:spPr>
          <a:xfrm flipH="1" flipV="1">
            <a:off x="6553200" y="360101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 flipV="1">
            <a:off x="6210300" y="3970178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 flipV="1">
            <a:off x="6362700" y="44196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73512"/>
            <a:ext cx="4798972" cy="4768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To edit a Post, select </a:t>
            </a:r>
            <a:r>
              <a:rPr lang="en-US" sz="1600" dirty="0">
                <a:latin typeface="Myriad Pro" pitchFamily="34" charset="0"/>
              </a:rPr>
              <a:t>the </a:t>
            </a:r>
            <a:r>
              <a:rPr lang="en-US" sz="1600" dirty="0" smtClean="0">
                <a:latin typeface="Myriad Pro" pitchFamily="34" charset="0"/>
              </a:rPr>
              <a:t>“</a:t>
            </a:r>
            <a:r>
              <a:rPr lang="en-US" sz="1600" b="1" dirty="0" smtClean="0">
                <a:latin typeface="Myriad Pro" pitchFamily="34" charset="0"/>
              </a:rPr>
              <a:t>Three Dots (…)”  </a:t>
            </a:r>
            <a:r>
              <a:rPr lang="en-US" sz="1600" dirty="0" smtClean="0">
                <a:latin typeface="Myriad Pro" pitchFamily="34" charset="0"/>
              </a:rPr>
              <a:t>in </a:t>
            </a:r>
            <a:r>
              <a:rPr lang="en-US" sz="1600" dirty="0">
                <a:latin typeface="Myriad Pro" pitchFamily="34" charset="0"/>
              </a:rPr>
              <a:t>the upper right-hand corner of </a:t>
            </a:r>
            <a:r>
              <a:rPr lang="en-US" sz="1600" dirty="0" smtClean="0">
                <a:latin typeface="Myriad Pro" pitchFamily="34" charset="0"/>
              </a:rPr>
              <a:t> </a:t>
            </a:r>
            <a:r>
              <a:rPr lang="en-US" sz="1600" b="1" dirty="0" smtClean="0">
                <a:latin typeface="Myriad Pro" pitchFamily="34" charset="0"/>
              </a:rPr>
              <a:t>“Posts” </a:t>
            </a:r>
            <a:r>
              <a:rPr lang="en-US" sz="1600" dirty="0">
                <a:latin typeface="Myriad Pro" pitchFamily="34" charset="0"/>
              </a:rPr>
              <a:t>- it will be close to </a:t>
            </a:r>
            <a:r>
              <a:rPr lang="en-US" sz="1600" dirty="0" smtClean="0">
                <a:latin typeface="Myriad Pro" pitchFamily="34" charset="0"/>
              </a:rPr>
              <a:t>the Auxiliary name.</a:t>
            </a:r>
            <a:endParaRPr lang="en-US" sz="1600" dirty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>
                <a:latin typeface="Myriad Pro" pitchFamily="34" charset="0"/>
              </a:rPr>
              <a:t>From the drop-down menu, select </a:t>
            </a:r>
            <a:r>
              <a:rPr lang="en-US" sz="1600" b="1" dirty="0">
                <a:latin typeface="Myriad Pro" pitchFamily="34" charset="0"/>
              </a:rPr>
              <a:t>“Edit </a:t>
            </a:r>
            <a:r>
              <a:rPr lang="en-US" sz="1600" b="1" dirty="0" smtClean="0">
                <a:latin typeface="Myriad Pro" pitchFamily="34" charset="0"/>
              </a:rPr>
              <a:t>Post.”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H="1" flipV="1">
            <a:off x="6553200" y="360101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 flipV="1">
            <a:off x="6210300" y="3970178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56" y="1273512"/>
            <a:ext cx="4694059" cy="4768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Make the changes and click the </a:t>
            </a:r>
            <a:r>
              <a:rPr lang="en-US" sz="1600" b="1" dirty="0" smtClean="0">
                <a:latin typeface="Myriad Pro" pitchFamily="34" charset="0"/>
              </a:rPr>
              <a:t>“Done </a:t>
            </a:r>
            <a:r>
              <a:rPr lang="en-US" sz="1600" b="1" dirty="0">
                <a:latin typeface="Myriad Pro" pitchFamily="34" charset="0"/>
              </a:rPr>
              <a:t>Editing</a:t>
            </a:r>
            <a:r>
              <a:rPr lang="en-US" sz="1600" b="1" dirty="0" smtClean="0">
                <a:latin typeface="Myriad Pro" pitchFamily="34" charset="0"/>
              </a:rPr>
              <a:t>”</a:t>
            </a:r>
            <a:r>
              <a:rPr lang="en-US" sz="1600" dirty="0" smtClean="0">
                <a:latin typeface="Myriad Pro" pitchFamily="34" charset="0"/>
              </a:rPr>
              <a:t> button when completed. 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 flipV="1">
            <a:off x="6477000" y="4015316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56" y="1432268"/>
            <a:ext cx="4694059" cy="4450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The edited post will display.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805879" flipH="1" flipV="1">
            <a:off x="5954933" y="3127527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60" y="1432268"/>
            <a:ext cx="4651850" cy="4450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yriad Pro" pitchFamily="34" charset="0"/>
              </a:rPr>
              <a:t>To </a:t>
            </a:r>
            <a:r>
              <a:rPr lang="en-US" sz="1600" dirty="0" smtClean="0">
                <a:latin typeface="Myriad Pro" pitchFamily="34" charset="0"/>
              </a:rPr>
              <a:t>delete </a:t>
            </a:r>
            <a:r>
              <a:rPr lang="en-US" sz="1600" dirty="0">
                <a:latin typeface="Myriad Pro" pitchFamily="34" charset="0"/>
              </a:rPr>
              <a:t>a </a:t>
            </a:r>
            <a:r>
              <a:rPr lang="en-US" sz="1600" dirty="0" smtClean="0">
                <a:latin typeface="Myriad Pro" pitchFamily="34" charset="0"/>
              </a:rPr>
              <a:t>post</a:t>
            </a:r>
            <a:r>
              <a:rPr lang="en-US" sz="1600" dirty="0">
                <a:latin typeface="Myriad Pro" pitchFamily="34" charset="0"/>
              </a:rPr>
              <a:t>, select the “</a:t>
            </a:r>
            <a:r>
              <a:rPr lang="en-US" sz="1600" b="1" dirty="0">
                <a:latin typeface="Myriad Pro" pitchFamily="34" charset="0"/>
              </a:rPr>
              <a:t>Three Dots (…)”  </a:t>
            </a:r>
            <a:r>
              <a:rPr lang="en-US" sz="1600" dirty="0">
                <a:latin typeface="Myriad Pro" pitchFamily="34" charset="0"/>
              </a:rPr>
              <a:t>in the upper right-hand corner of  </a:t>
            </a:r>
            <a:r>
              <a:rPr lang="en-US" sz="1600" b="1" dirty="0">
                <a:latin typeface="Myriad Pro" pitchFamily="34" charset="0"/>
              </a:rPr>
              <a:t>“Posts” </a:t>
            </a:r>
            <a:r>
              <a:rPr lang="en-US" sz="1600" dirty="0" smtClean="0">
                <a:latin typeface="Myriad Pro" pitchFamily="34" charset="0"/>
              </a:rPr>
              <a:t>– </a:t>
            </a:r>
            <a:br>
              <a:rPr lang="en-US" sz="1600" dirty="0" smtClean="0">
                <a:latin typeface="Myriad Pro" pitchFamily="34" charset="0"/>
              </a:rPr>
            </a:br>
            <a:r>
              <a:rPr lang="en-US" sz="1600" dirty="0" smtClean="0">
                <a:latin typeface="Myriad Pro" pitchFamily="34" charset="0"/>
              </a:rPr>
              <a:t>it </a:t>
            </a:r>
            <a:r>
              <a:rPr lang="en-US" sz="1600" dirty="0">
                <a:latin typeface="Myriad Pro" pitchFamily="34" charset="0"/>
              </a:rPr>
              <a:t>will be close to the Auxiliary name.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>
                <a:latin typeface="Myriad Pro" pitchFamily="34" charset="0"/>
              </a:rPr>
              <a:t>From the drop-down menu, select </a:t>
            </a:r>
            <a:r>
              <a:rPr lang="en-US" sz="1600" b="1" dirty="0" smtClean="0">
                <a:latin typeface="Myriad Pro" pitchFamily="34" charset="0"/>
              </a:rPr>
              <a:t>“Delete from Page.”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 flipV="1">
            <a:off x="6324600" y="39624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77" y="1432268"/>
            <a:ext cx="4569215" cy="4450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A pop-up box will appear to verify you want to delete the post. If so, select the </a:t>
            </a:r>
            <a:r>
              <a:rPr lang="en-US" sz="1600" b="1" dirty="0" smtClean="0">
                <a:latin typeface="Myriad Pro" pitchFamily="34" charset="0"/>
              </a:rPr>
              <a:t>“Delete” </a:t>
            </a:r>
            <a:r>
              <a:rPr lang="en-US" sz="1600" dirty="0" smtClean="0">
                <a:latin typeface="Myriad Pro" pitchFamily="34" charset="0"/>
              </a:rPr>
              <a:t>button. If not, select the </a:t>
            </a:r>
            <a:r>
              <a:rPr lang="en-US" sz="1600" b="1" dirty="0" smtClean="0">
                <a:latin typeface="Myriad Pro" pitchFamily="34" charset="0"/>
              </a:rPr>
              <a:t>“Cancel” </a:t>
            </a:r>
            <a:r>
              <a:rPr lang="en-US" sz="1600" dirty="0" smtClean="0">
                <a:latin typeface="Myriad Pro" pitchFamily="34" charset="0"/>
              </a:rPr>
              <a:t>button.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 flipV="1">
            <a:off x="6858000" y="22860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9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216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Megan Zinn-Sanchez</cp:lastModifiedBy>
  <cp:revision>127</cp:revision>
  <dcterms:created xsi:type="dcterms:W3CDTF">2014-03-11T21:22:57Z</dcterms:created>
  <dcterms:modified xsi:type="dcterms:W3CDTF">2018-05-16T18:05:09Z</dcterms:modified>
</cp:coreProperties>
</file>